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66" r:id="rId13"/>
    <p:sldId id="269" r:id="rId14"/>
    <p:sldId id="272" r:id="rId15"/>
    <p:sldId id="273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EAD"/>
    <a:srgbClr val="929AA9"/>
    <a:srgbClr val="C2C11E"/>
    <a:srgbClr val="586D3D"/>
    <a:srgbClr val="B13607"/>
    <a:srgbClr val="4E0246"/>
    <a:srgbClr val="8C6F8D"/>
    <a:srgbClr val="A58537"/>
    <a:srgbClr val="879BA0"/>
    <a:srgbClr val="813C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C8915B6B-8373-BB3D-F769-A5A35D93692B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71B7739-9DF5-15ED-FAB2-4DFA73125BB4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3F819C40-8B70-CCFD-B8AA-DE444C383CDC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B393739F-C732-59C3-8AF3-FC03000608B0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7C9745F7-0237-2FC8-7BAF-E5AEC6ABBEF6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5DB51CA1-7D81-2E1D-D14B-E6BD4C8A19C2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1072261-1779-6CF2-04D2-2811EF02C74E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9AE685E9-3584-AB86-9414-89F8EE24100E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A7861BE-AAB5-1781-1FAC-08AC1EE7B64D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27D53D53-3592-D16A-8AE5-56F08E929AC0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1C3442AD-2001-2B2D-D797-106316905465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E75CB333-DD38-B53D-84FE-8EF81FBA9595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1A51FAA-DE07-6AD3-6504-E82121F7E821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EE5B7C1-8EA3-311F-7CF2-83E24F5B42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9E05145-53E0-D90F-EB19-FC499DCD2A00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9DB3D80-5BC0-E1BD-AF67-0F68EFBFF9C7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E0CF96EF-76BC-E0DA-2762-B8CF4F710AB4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88DE7F3-A0C8-B3DF-7139-DFE158580927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152FD53-B5A5-FD84-0518-A2A01AE890E8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5D115F14-7DC7-C139-1F51-7C09A2C72439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518CE2FB-AFD7-0D3D-87A7-DDAA989013B9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7F6C3F3-2D3A-6C4B-3673-4578D6300C6A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000564FC-BAED-B86A-D1B1-B9AD465FA5F1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FADACD2-AF46-EAFF-6D5F-20EDBD2B443A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7558781B-A874-E220-927C-C0CAE0AC5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478BAF6-3C39-9279-18C1-A2BB2B169D62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291A8937-2F84-4A67-F905-BF74923F4BCD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B50B63D-5C25-F3C1-79DE-9F014A22A28B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74BA79-21F5-5147-3B35-83E0B6724CAA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D8DDBC2-5F71-CA2D-EE69-625DA5022C78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AAE74FD-CE70-916D-ACA1-8E97A205953D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282C230-F763-0242-F6B6-96F767635EA2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867DFD69-73AD-20D8-0AE3-10B8952861F5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6FC6324-32F4-C3A9-6427-301AC338BC1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09E7BC2-5C2E-09B5-7939-9156555A13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64A0167-1376-7855-2882-67AE7A13F61B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B40AD45-40CC-CE46-4422-C508BF79B494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B1998A5-FA55-9AAC-D2B8-9B2CA879782C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2AFA18B-6B14-FBA5-EF8F-9D3B6D49408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F9E1E8DC-8105-C143-C3F3-59DD820297BA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DA8B6F0A-5E8F-2A7A-B107-B2931836F654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75" name="Arc 74">
                <a:extLst>
                  <a:ext uri="{FF2B5EF4-FFF2-40B4-BE49-F238E27FC236}">
                    <a16:creationId xmlns:a16="http://schemas.microsoft.com/office/drawing/2014/main" id="{700214F5-4676-1196-A058-2C45AC188BDF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889D90D-BD48-53A5-61D5-E7AC135496F4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C511F9F6-FA76-29A1-F997-2E902EB9D13D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FC16AC2-6BB6-AE0D-AA98-C9F08C5AA5C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D45405F-DCAA-CA5B-1FA2-97B1657E9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361A30-2F55-A5B5-83E9-78B4B6767F84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B53F2670-1EA5-2C71-152E-B5A986B07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08D966F-B3BC-9834-B427-DE15DAB15052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5F95CC3-5CED-D725-3958-DCF83766A34D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770F878D-A5C7-9473-0C6B-965116472C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BD567C3-4126-39E8-9D5F-07B477A77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67191F7-E7FC-8727-2AB5-4E57ED1B6147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572529-F9EA-C223-DA64-4A2BBA3C92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C84BBB4-FE4F-3BF7-57BD-FC75AE268F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A7FCB6F-A091-A9D4-86FF-B5382E71AB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C443C96A-3CBF-6E39-A08E-074D736CBC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E19A59B-ADA0-0B74-6B94-EA2FB4AA1A8A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41BC328-DF40-75BC-7114-97C5799ABD61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08F63A86-8540-C225-68F5-F176260B5BF7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03D7A7C-5CF4-FA25-6C0E-8EF0398DA370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6B7755F-349A-BDCE-FAA8-8E62281146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A8CDD7C-23C2-7AF8-B161-CCD69D3D75A2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DA89A33C-6683-150B-36C5-DB67011CD9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FE5B365-EE6B-BBB5-8A7D-924BB691A799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FB9A94A-1440-B872-CEE8-45650CFF701E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5F98EB-7B94-FE15-6D23-C22AA852FE5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7CE77E5-7137-B39C-4652-BAB35B61B763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95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A046BFC8-215D-E503-B75F-35EB94528CA1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873B19CD-3281-2866-C047-24C4DBE08C6B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8F04FEE-5FE2-572C-03AC-DE0B9CF9A089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B8906AF3-2B45-ACAD-B2A9-F500A8354C0C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3217F6AB-297F-806C-5CFC-74A105D9401E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0C4A5AAF-19F0-31A5-1215-C675C65D92CF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B244840F-F80F-CA0C-8077-7A01F92741B0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00DF203-3755-9B9D-EE0D-C882BFA4609D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722202B0-DDD3-0272-604B-16A187B17495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774E4593-05B5-9208-46CD-7EBCAF8D3DAE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Arc 102">
                <a:extLst>
                  <a:ext uri="{FF2B5EF4-FFF2-40B4-BE49-F238E27FC236}">
                    <a16:creationId xmlns:a16="http://schemas.microsoft.com/office/drawing/2014/main" id="{FC9CFB45-4FE1-9AA1-4353-D198CDC0E538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85D8083-0E21-04A0-3499-C3F616763212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973A049D-5356-5B33-8C5F-65E1A68519F3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AC07EE49-E9B2-625E-8319-879F2FC4FB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B138D315-3EE5-FB5D-A0CD-4EBDC08DE4FE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8540A67-8F81-0E94-0115-06AAB7DDAAC1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ADF45C3F-E8AF-409A-D285-13F140C6B81E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69430826-E54B-CBA1-53AB-9989BE96F2AA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1B47FF6A-8F16-6D50-7767-D50ED97AE999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4190AC85-6E23-1919-71E9-5C7A10E67100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7D899BE-A6D2-558D-85CC-2987E3C1775C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F22FEA7-FBA2-E6DF-0B04-26602758B2D7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AF50FA7E-EC17-8DE8-9AB8-8BCA52C252AB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86917FB3-0F9D-1837-F78F-610DEF645FB5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8D36DA5A-5847-62CA-4449-F9D9FB73A4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9CCAC962-FDE7-36D3-C076-F15646BE10C1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Arc 118">
                <a:extLst>
                  <a:ext uri="{FF2B5EF4-FFF2-40B4-BE49-F238E27FC236}">
                    <a16:creationId xmlns:a16="http://schemas.microsoft.com/office/drawing/2014/main" id="{EC9B279C-CF1E-B67F-3307-2844561BC9A6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DF439A10-1873-9050-995C-7866FD3D16F4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76BEA8B-1176-46FE-5787-30E6EC51EFF1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76A70408-8914-341F-9918-D630FC35C1DD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50AF910-A4BF-E8F6-1EC4-4BC4E82F68C9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C7543064-8092-CB20-73C0-794FFFD35554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3621D471-19B1-3820-2380-94B11DE0631C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609E955A-45D6-FB0D-7DF7-94B5FC0F525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3B9E99D9-71E9-FF56-3E84-E53D3BC412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C056616-2355-4CCC-90E2-65EF16929ABF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F1A1FB48-9450-9FBA-66D6-6926EEB14689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7A27E6B-5D8B-DFD0-AB03-93AFCB8024D5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A0B6BA2-CE97-CC1F-6515-E2AD0A3D0F1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D4FA281C-2B0B-A813-E959-6B2237DB615D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7DF9F97-B7EB-721C-2AF1-A93CD40E92A9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134" name="Arc 133">
                <a:extLst>
                  <a:ext uri="{FF2B5EF4-FFF2-40B4-BE49-F238E27FC236}">
                    <a16:creationId xmlns:a16="http://schemas.microsoft.com/office/drawing/2014/main" id="{4FF44C05-67B2-8218-3F85-7CEAA8D752A7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B51066E0-6029-E172-FFE2-76C9DE0D1BC2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1C16F4F-003E-D0D6-F6E7-340AF5BF1F5E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7C6CD5EF-9B13-9E2D-D765-B8C82682A66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77F2506-A7F4-D17D-82B8-677DB15113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9B06B56-D8B0-BCFE-5665-689E64FD1E37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E1912A37-DD9A-3698-F40A-9167EF6D8D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6119B1F5-BD0F-A7F8-1A4A-676EEF7CB00E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64CA357D-969D-4790-CE23-09F9D1B2131B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2CA6E21B-BB3E-72E8-2F2C-2EACD64AFB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4D0FA077-E181-0064-3AA7-65DF30C373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4B9D155F-7F38-5557-214A-CA8E2B7521DF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6E2648EC-F8DA-8C2C-D6A9-F536B67C5B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8ED2F171-1E2E-0E56-E305-8151DA56C8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3E2C998E-D3D3-8ECB-F34F-42AEE2BC93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12AF7B00-9473-1BC8-E0DD-AF9A6F1417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2F5C1328-81B0-58C3-D333-7879CA38E567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FAF4E68-CE2E-011C-B501-5EFFC92EE093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3" name="Arc 92">
                <a:extLst>
                  <a:ext uri="{FF2B5EF4-FFF2-40B4-BE49-F238E27FC236}">
                    <a16:creationId xmlns:a16="http://schemas.microsoft.com/office/drawing/2014/main" id="{96C942B3-7BFB-D178-20ED-3AB9C682B28E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17F1194C-3BCC-4198-6F2F-4AD981F3EC31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8854DEF3-B18B-7EA7-E390-F21262B6FA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F848F9E-F794-C556-2882-71E44E8BD72A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FC453A5-ABB0-0565-CCF0-CAF65E17C4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D558624-559B-D568-37A2-DD1303E0A380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9D01E8FD-2759-F394-FDF8-731E71924983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01317F-76E0-59A7-6088-5CF1B859ED6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1056FB8-04B8-D230-33D5-4B8D81147C02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8858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8BB3875-A000-ED76-AB70-443E16E435BE}"/>
              </a:ext>
            </a:extLst>
          </p:cNvPr>
          <p:cNvCxnSpPr/>
          <p:nvPr/>
        </p:nvCxnSpPr>
        <p:spPr>
          <a:xfrm>
            <a:off x="160544" y="2603597"/>
            <a:ext cx="259661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DAD776-7A0A-655F-E895-736C36DC8894}"/>
              </a:ext>
            </a:extLst>
          </p:cNvPr>
          <p:cNvCxnSpPr/>
          <p:nvPr/>
        </p:nvCxnSpPr>
        <p:spPr>
          <a:xfrm flipV="1">
            <a:off x="2757160" y="907420"/>
            <a:ext cx="0" cy="16961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5C1C70-0841-0595-72E1-509DD4F3D7EA}"/>
              </a:ext>
            </a:extLst>
          </p:cNvPr>
          <p:cNvCxnSpPr>
            <a:cxnSpLocks/>
          </p:cNvCxnSpPr>
          <p:nvPr/>
        </p:nvCxnSpPr>
        <p:spPr>
          <a:xfrm>
            <a:off x="2757160" y="907420"/>
            <a:ext cx="451615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8DE8D-78CC-3921-F207-CF6FEE2F2A57}"/>
              </a:ext>
            </a:extLst>
          </p:cNvPr>
          <p:cNvCxnSpPr>
            <a:cxnSpLocks/>
          </p:cNvCxnSpPr>
          <p:nvPr/>
        </p:nvCxnSpPr>
        <p:spPr>
          <a:xfrm>
            <a:off x="2757160" y="2603597"/>
            <a:ext cx="35179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C4ED7F-6D9D-30C9-CBF7-07357258594E}"/>
              </a:ext>
            </a:extLst>
          </p:cNvPr>
          <p:cNvCxnSpPr>
            <a:cxnSpLocks/>
          </p:cNvCxnSpPr>
          <p:nvPr/>
        </p:nvCxnSpPr>
        <p:spPr>
          <a:xfrm flipH="1">
            <a:off x="2701319" y="2603597"/>
            <a:ext cx="55841" cy="32038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6BD949-71F3-D5CB-A459-6C828839100A}"/>
              </a:ext>
            </a:extLst>
          </p:cNvPr>
          <p:cNvCxnSpPr/>
          <p:nvPr/>
        </p:nvCxnSpPr>
        <p:spPr>
          <a:xfrm>
            <a:off x="2708300" y="5800508"/>
            <a:ext cx="223364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DCCBF3-CC00-AEE5-D344-0E88E86E53E1}"/>
              </a:ext>
            </a:extLst>
          </p:cNvPr>
          <p:cNvCxnSpPr/>
          <p:nvPr/>
        </p:nvCxnSpPr>
        <p:spPr>
          <a:xfrm flipV="1">
            <a:off x="4941949" y="5200215"/>
            <a:ext cx="0" cy="600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5F3A66-425A-A76C-28ED-3BA129ED9428}"/>
              </a:ext>
            </a:extLst>
          </p:cNvPr>
          <p:cNvCxnSpPr/>
          <p:nvPr/>
        </p:nvCxnSpPr>
        <p:spPr>
          <a:xfrm flipV="1">
            <a:off x="4941949" y="5800508"/>
            <a:ext cx="0" cy="600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B186F01-E38E-DA96-1107-199D4073E69A}"/>
              </a:ext>
            </a:extLst>
          </p:cNvPr>
          <p:cNvCxnSpPr/>
          <p:nvPr/>
        </p:nvCxnSpPr>
        <p:spPr>
          <a:xfrm>
            <a:off x="4941949" y="5200215"/>
            <a:ext cx="87251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0C064A-8021-34C9-1D9E-0935721FD8F5}"/>
              </a:ext>
            </a:extLst>
          </p:cNvPr>
          <p:cNvCxnSpPr/>
          <p:nvPr/>
        </p:nvCxnSpPr>
        <p:spPr>
          <a:xfrm>
            <a:off x="4941949" y="5800508"/>
            <a:ext cx="87251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700E05D-051A-074C-2CC1-9F41EECC1950}"/>
              </a:ext>
            </a:extLst>
          </p:cNvPr>
          <p:cNvCxnSpPr>
            <a:cxnSpLocks/>
          </p:cNvCxnSpPr>
          <p:nvPr/>
        </p:nvCxnSpPr>
        <p:spPr>
          <a:xfrm>
            <a:off x="4941949" y="6400801"/>
            <a:ext cx="87251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559024-F5EA-A3DB-16AD-D5BB4D1C22EF}"/>
              </a:ext>
            </a:extLst>
          </p:cNvPr>
          <p:cNvCxnSpPr>
            <a:cxnSpLocks/>
          </p:cNvCxnSpPr>
          <p:nvPr/>
        </p:nvCxnSpPr>
        <p:spPr>
          <a:xfrm>
            <a:off x="2701319" y="4175870"/>
            <a:ext cx="496172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AD05F2D-1975-53E5-6BA9-4C046514B9A7}"/>
              </a:ext>
            </a:extLst>
          </p:cNvPr>
          <p:cNvCxnSpPr/>
          <p:nvPr/>
        </p:nvCxnSpPr>
        <p:spPr>
          <a:xfrm flipV="1">
            <a:off x="7664207" y="3811157"/>
            <a:ext cx="0" cy="3647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64A722C-CABF-7F29-9FC7-D045261F93FD}"/>
              </a:ext>
            </a:extLst>
          </p:cNvPr>
          <p:cNvCxnSpPr/>
          <p:nvPr/>
        </p:nvCxnSpPr>
        <p:spPr>
          <a:xfrm flipV="1">
            <a:off x="7663043" y="4175870"/>
            <a:ext cx="0" cy="3647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1E52EF15-5FED-197F-95AF-459756799C47}"/>
              </a:ext>
            </a:extLst>
          </p:cNvPr>
          <p:cNvCxnSpPr/>
          <p:nvPr/>
        </p:nvCxnSpPr>
        <p:spPr>
          <a:xfrm>
            <a:off x="7663043" y="3811157"/>
            <a:ext cx="6991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9539EF1-B0B9-1A13-C9D7-A2F7702033D2}"/>
              </a:ext>
            </a:extLst>
          </p:cNvPr>
          <p:cNvCxnSpPr/>
          <p:nvPr/>
        </p:nvCxnSpPr>
        <p:spPr>
          <a:xfrm>
            <a:off x="7663043" y="4175870"/>
            <a:ext cx="6991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FBB44FA-9AE6-D1DD-8DE9-9FBCCFF1EA01}"/>
              </a:ext>
            </a:extLst>
          </p:cNvPr>
          <p:cNvCxnSpPr/>
          <p:nvPr/>
        </p:nvCxnSpPr>
        <p:spPr>
          <a:xfrm>
            <a:off x="7663043" y="4540583"/>
            <a:ext cx="6991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C5DE052-4EF9-A1DA-B39E-38AC54C0D869}"/>
              </a:ext>
            </a:extLst>
          </p:cNvPr>
          <p:cNvCxnSpPr/>
          <p:nvPr/>
        </p:nvCxnSpPr>
        <p:spPr>
          <a:xfrm flipV="1">
            <a:off x="6275157" y="2184788"/>
            <a:ext cx="0" cy="4188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416008C-7224-0801-B52E-33FC1A28E410}"/>
              </a:ext>
            </a:extLst>
          </p:cNvPr>
          <p:cNvCxnSpPr/>
          <p:nvPr/>
        </p:nvCxnSpPr>
        <p:spPr>
          <a:xfrm flipV="1">
            <a:off x="6275157" y="2603597"/>
            <a:ext cx="0" cy="4188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23CD6C1-77BC-3BB0-51C4-A99D6E696D10}"/>
              </a:ext>
            </a:extLst>
          </p:cNvPr>
          <p:cNvCxnSpPr/>
          <p:nvPr/>
        </p:nvCxnSpPr>
        <p:spPr>
          <a:xfrm>
            <a:off x="6275157" y="2184788"/>
            <a:ext cx="92836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DEEC179-16D1-45B7-20BF-4D118CF03AA7}"/>
              </a:ext>
            </a:extLst>
          </p:cNvPr>
          <p:cNvCxnSpPr/>
          <p:nvPr/>
        </p:nvCxnSpPr>
        <p:spPr>
          <a:xfrm>
            <a:off x="6275157" y="3022406"/>
            <a:ext cx="92836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5B72B97-2E22-95F6-0A8C-404554E17C3C}"/>
              </a:ext>
            </a:extLst>
          </p:cNvPr>
          <p:cNvSpPr txBox="1"/>
          <p:nvPr/>
        </p:nvSpPr>
        <p:spPr>
          <a:xfrm>
            <a:off x="160543" y="2299652"/>
            <a:ext cx="208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LECA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F551573-8502-67FF-D5BD-165DC12E8AF8}"/>
              </a:ext>
            </a:extLst>
          </p:cNvPr>
          <p:cNvSpPr txBox="1"/>
          <p:nvPr/>
        </p:nvSpPr>
        <p:spPr>
          <a:xfrm>
            <a:off x="-83762" y="6023872"/>
            <a:ext cx="2422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Illustration purposes. Not to scale or correct accuracy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DACC786-58CB-C87C-F752-DCE9FD01ED35}"/>
              </a:ext>
            </a:extLst>
          </p:cNvPr>
          <p:cNvSpPr txBox="1"/>
          <p:nvPr/>
        </p:nvSpPr>
        <p:spPr>
          <a:xfrm>
            <a:off x="7273319" y="656675"/>
            <a:ext cx="155657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OpisthokontaAmoebozoa</a:t>
            </a:r>
            <a:endParaRPr 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C7DE59E-382B-C243-B8BF-9EA90C83C719}"/>
              </a:ext>
            </a:extLst>
          </p:cNvPr>
          <p:cNvSpPr txBox="1"/>
          <p:nvPr/>
        </p:nvSpPr>
        <p:spPr>
          <a:xfrm>
            <a:off x="7213405" y="2009741"/>
            <a:ext cx="162637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Discoba</a:t>
            </a:r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BDBF815-2B35-52DE-CFAF-4A182EB175BC}"/>
              </a:ext>
            </a:extLst>
          </p:cNvPr>
          <p:cNvSpPr txBox="1"/>
          <p:nvPr/>
        </p:nvSpPr>
        <p:spPr>
          <a:xfrm>
            <a:off x="7206425" y="2847359"/>
            <a:ext cx="162637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Metamonada</a:t>
            </a:r>
            <a:endParaRPr 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A989594-1536-2FEE-3DEF-706367F28654}"/>
              </a:ext>
            </a:extLst>
          </p:cNvPr>
          <p:cNvSpPr txBox="1"/>
          <p:nvPr/>
        </p:nvSpPr>
        <p:spPr>
          <a:xfrm>
            <a:off x="8362223" y="3624181"/>
            <a:ext cx="162637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Rhizaria</a:t>
            </a:r>
            <a:endParaRPr 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8D11EE8-8ED8-7970-D20F-4D9D3319C4AD}"/>
              </a:ext>
            </a:extLst>
          </p:cNvPr>
          <p:cNvSpPr txBox="1"/>
          <p:nvPr/>
        </p:nvSpPr>
        <p:spPr>
          <a:xfrm>
            <a:off x="8362222" y="4000537"/>
            <a:ext cx="162637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Alveolata</a:t>
            </a:r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870D3CA-FDCB-D378-2A96-93A92218A7F1}"/>
              </a:ext>
            </a:extLst>
          </p:cNvPr>
          <p:cNvSpPr txBox="1"/>
          <p:nvPr/>
        </p:nvSpPr>
        <p:spPr>
          <a:xfrm>
            <a:off x="8362221" y="4375393"/>
            <a:ext cx="162637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Stramenopila</a:t>
            </a:r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8F27E46-8F24-760D-B4B6-6719BD03197E}"/>
              </a:ext>
            </a:extLst>
          </p:cNvPr>
          <p:cNvSpPr txBox="1"/>
          <p:nvPr/>
        </p:nvSpPr>
        <p:spPr>
          <a:xfrm>
            <a:off x="5828426" y="5003898"/>
            <a:ext cx="162637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Rhodophyta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83572BA-7151-911F-81F0-47AE9C7F449E}"/>
              </a:ext>
            </a:extLst>
          </p:cNvPr>
          <p:cNvSpPr txBox="1"/>
          <p:nvPr/>
        </p:nvSpPr>
        <p:spPr>
          <a:xfrm>
            <a:off x="5828426" y="5622821"/>
            <a:ext cx="162637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Chlorophyta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6BD742D-1F9D-375D-67A1-F4AF7F0165D3}"/>
              </a:ext>
            </a:extLst>
          </p:cNvPr>
          <p:cNvSpPr txBox="1"/>
          <p:nvPr/>
        </p:nvSpPr>
        <p:spPr>
          <a:xfrm>
            <a:off x="5828426" y="6216135"/>
            <a:ext cx="162637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Streptophyta</a:t>
            </a:r>
            <a:endParaRPr lang="en-US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0287475-9DC4-4F24-AE08-8B5A2B151FC1}"/>
              </a:ext>
            </a:extLst>
          </p:cNvPr>
          <p:cNvCxnSpPr>
            <a:cxnSpLocks/>
          </p:cNvCxnSpPr>
          <p:nvPr/>
        </p:nvCxnSpPr>
        <p:spPr>
          <a:xfrm>
            <a:off x="5968031" y="3684976"/>
            <a:ext cx="2219688" cy="49089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632A95-847E-B8D5-4923-C7ECD648707A}"/>
              </a:ext>
            </a:extLst>
          </p:cNvPr>
          <p:cNvSpPr txBox="1"/>
          <p:nvPr/>
        </p:nvSpPr>
        <p:spPr>
          <a:xfrm>
            <a:off x="4140395" y="3320621"/>
            <a:ext cx="1827636" cy="64633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Gain and Loss of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279884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6" y="133002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71277"/>
            <a:ext cx="1890409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9010</TotalTime>
  <Words>359</Words>
  <Application>Microsoft Office PowerPoint</Application>
  <PresentationFormat>Widescreen</PresentationFormat>
  <Paragraphs>181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33</cp:revision>
  <dcterms:created xsi:type="dcterms:W3CDTF">2025-03-18T16:01:18Z</dcterms:created>
  <dcterms:modified xsi:type="dcterms:W3CDTF">2025-04-29T20:23:26Z</dcterms:modified>
</cp:coreProperties>
</file>

<file path=docProps/thumbnail.jpeg>
</file>